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bile"/>
      <p:regular r:id="rId15"/>
      <p:bold r:id="rId16"/>
      <p:italic r:id="rId17"/>
      <p:boldItalic r:id="rId18"/>
    </p:embeddedFont>
    <p:embeddedFont>
      <p:font typeface="Alexandri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gIUeILd8AlKh49s+d0s5tld3v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xandri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bile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italic.fntdata"/><Relationship Id="rId16" Type="http://schemas.openxmlformats.org/officeDocument/2006/relationships/font" Target="fonts/Nobile-bold.fntdata"/><Relationship Id="rId5" Type="http://schemas.openxmlformats.org/officeDocument/2006/relationships/slide" Target="slides/slide1.xml"/><Relationship Id="rId19" Type="http://schemas.openxmlformats.org/officeDocument/2006/relationships/font" Target="fonts/Alexandria-regular.fntdata"/><Relationship Id="rId6" Type="http://schemas.openxmlformats.org/officeDocument/2006/relationships/slide" Target="slides/slide2.xml"/><Relationship Id="rId18" Type="http://schemas.openxmlformats.org/officeDocument/2006/relationships/font" Target="fonts/Nobil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4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253853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TPI: Blockchain</a:t>
            </a:r>
            <a:endParaRPr b="0" i="0" sz="44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3587472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Presentación sobre la tecnología blockchain, su historia, funcionamiento, impacto económico y futuro. </a:t>
            </a: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Exploramos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sus desafíos y oportunidades. También responderemos preguntas frecuentes sobre Bitcoin y DeFi.</a:t>
            </a:r>
            <a:endParaRPr b="0" i="0" sz="17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793790" y="5311140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793790" y="5483533"/>
            <a:ext cx="4248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lang="en-US" sz="22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Granes, Vigna, Vega y Giordanelli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/>
          <p:nvPr/>
        </p:nvSpPr>
        <p:spPr>
          <a:xfrm>
            <a:off x="793815" y="964037"/>
            <a:ext cx="613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Preguntas Frecuentes</a:t>
            </a:r>
            <a:endParaRPr b="0" i="0" sz="4450" u="none" cap="none" strike="noStrike"/>
          </a:p>
        </p:txBody>
      </p:sp>
      <p:sp>
        <p:nvSpPr>
          <p:cNvPr id="204" name="Google Shape;204;p10"/>
          <p:cNvSpPr/>
          <p:nvPr/>
        </p:nvSpPr>
        <p:spPr>
          <a:xfrm>
            <a:off x="793833" y="1789750"/>
            <a:ext cx="12107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Bitcoin?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la Blockchain?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una App descentralizada?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 Contrato Inteligente?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 sistema de Dinero Digital Descentralizado?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una ICO (Blockchain)?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una Red de Segunda Capa (Blockchain)?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la criptografía?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PoW y PoS (Blockchain)?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es una función Hash Criptográfica?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son las Finanzas Descentralizadas (DeFi)?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¿Qué son las Organizaciones Autónomas Descentralizadas (DAOs)? </a:t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t/>
            </a:r>
            <a:endParaRPr sz="22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6280190" y="858679"/>
            <a:ext cx="698634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Historia de la Blockchain</a:t>
            </a:r>
            <a:endParaRPr b="0" i="0" sz="44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fmla="val 312558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669411" y="2134433"/>
            <a:ext cx="36354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2008: Bitcoin Whitepaper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Satoshi Nakamoto publica "Bitcoin: A Peer-to-Peer Electronic Cash System".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i="0" sz="26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669411" y="4031099"/>
            <a:ext cx="422933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2009: Lanzamiento de Bitcoin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Primera implementación de la blockchain, creando un sistema de dinero digital descentralizado.</a:t>
            </a:r>
            <a:endParaRPr b="0" i="0" sz="17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b="0" i="0" sz="2650" u="none" cap="none" strike="noStrike"/>
          </a:p>
        </p:txBody>
      </p:sp>
      <p:sp>
        <p:nvSpPr>
          <p:cNvPr id="82" name="Google Shape;82;p2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2015: Ethereum</a:t>
            </a:r>
            <a:endParaRPr b="0" i="0" sz="220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Introduce contratos inteligentes, ampliando las aplicaciones de la blockchain.</a:t>
            </a:r>
            <a:endParaRPr b="0" i="0" sz="1750" u="none" cap="none" strike="noStrike"/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4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5">
            <a:alphaModFix/>
          </a:blip>
          <a:srcRect b="0" l="31191" r="31900" t="1448"/>
          <a:stretch/>
        </p:blipFill>
        <p:spPr>
          <a:xfrm>
            <a:off x="-85125" y="-61450"/>
            <a:ext cx="5571524" cy="83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793790" y="2005489"/>
            <a:ext cx="663428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Funcionamiento Básico</a:t>
            </a:r>
            <a:endParaRPr b="0" i="0" sz="44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33520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Bloques y Cadenas</a:t>
            </a:r>
            <a:endParaRPr b="0" i="0" sz="22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información se agrupa en bloques enlazados criptográficamente.</a:t>
            </a:r>
            <a:endParaRPr b="0" i="0" sz="17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537" y="33520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5422583" y="3309580"/>
            <a:ext cx="285357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Nodos y Verificación</a:t>
            </a:r>
            <a:endParaRPr b="0" i="0" sz="220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Los nodos verifican transacciones mediante algoritmos criptográficos.</a:t>
            </a:r>
            <a:endParaRPr b="0" i="0" sz="175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41317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Consenso</a:t>
            </a:r>
            <a:endParaRPr b="0" i="0" sz="220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Los nodos acuerdan la validez de los bloques (PoW, PoS).</a:t>
            </a:r>
            <a:endParaRPr b="0" i="0" sz="1750" u="none" cap="none" strike="noStrike"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7">
            <a:alphaModFix/>
          </a:blip>
          <a:srcRect b="0" l="13980" r="19353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93790" y="1791772"/>
            <a:ext cx="686442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Seguridad y Criptografía</a:t>
            </a:r>
            <a:endParaRPr b="0" i="0" sz="445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Descentralización</a:t>
            </a:r>
            <a:endParaRPr b="0" i="0" sz="22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Distribuye la información, dificultando la alteración de datos.</a:t>
            </a:r>
            <a:endParaRPr b="0" i="0" sz="175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Funciones Hash</a:t>
            </a:r>
            <a:endParaRPr b="0" i="0" sz="22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Detectan alteraciones en los datos mediante hashes únicos.</a:t>
            </a:r>
            <a:endParaRPr b="0" i="0" sz="175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1028224" y="5349954"/>
            <a:ext cx="34270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Claves Públicas/Privadas</a:t>
            </a:r>
            <a:endParaRPr b="0" i="0" sz="220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Protegen la autenticidad y confidencialidad de las transacciones.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793790" y="2539960"/>
            <a:ext cx="689895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Impacto en la Economía</a:t>
            </a:r>
            <a:endParaRPr b="0" i="0" sz="44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Sector Financiero</a:t>
            </a:r>
            <a:endParaRPr b="0" i="0" sz="22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Reduce costos de transacciones y mejora la inclusión financiera.</a:t>
            </a:r>
            <a:endParaRPr b="0" i="0" sz="17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5332928" y="3815715"/>
            <a:ext cx="313324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Cadena de Suministro</a:t>
            </a:r>
            <a:endParaRPr b="0" i="0" sz="220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Asegura la autenticidad y reduce el riesgo de fraude.</a:t>
            </a:r>
            <a:endParaRPr b="0" i="0" sz="17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Sector Inmobiliario</a:t>
            </a:r>
            <a:endParaRPr b="0" i="0" sz="22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Simplifica la compra y venta de propiedades con contratos inteligentes.</a:t>
            </a:r>
            <a:endParaRPr b="0" i="0" sz="1750" u="none" cap="none" strike="noStrike"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6280190" y="1394460"/>
            <a:ext cx="655200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Desafíos y Limitaciones</a:t>
            </a:r>
            <a:endParaRPr b="0" i="0" sz="4450" u="none" cap="none" strike="noStrike"/>
          </a:p>
        </p:txBody>
      </p:sp>
      <p:pic>
        <p:nvPicPr>
          <p:cNvPr descr="preencoded.png" id="142" name="Google Shape;1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443401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7754422" y="26702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Escalabilidad</a:t>
            </a:r>
            <a:endParaRPr b="0" i="0" sz="22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754422" y="3160633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Aumentar la capacidad de procesamiento de transacciones.</a:t>
            </a:r>
            <a:endParaRPr b="0" i="0" sz="1750" u="none" cap="none" strike="noStrike"/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11325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7754422" y="4340066"/>
            <a:ext cx="294203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Consumo de Energía</a:t>
            </a:r>
            <a:endParaRPr b="0" i="0" sz="22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7754422" y="483048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Reducir el impacto ambiental de la minería.</a:t>
            </a:r>
            <a:endParaRPr b="0" i="0" sz="1750" u="none" cap="none" strike="noStrike"/>
          </a:p>
        </p:txBody>
      </p:sp>
      <p:pic>
        <p:nvPicPr>
          <p:cNvPr descr="preencoded.png" id="148" name="Google Shape;14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474137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Regulación</a:t>
            </a:r>
            <a:endParaRPr b="0" i="0" sz="22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7754422" y="6191369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Crear marcos regulatorios coherentes y uniformes.</a:t>
            </a:r>
            <a:endParaRPr b="0" i="0" sz="1750" u="none" cap="none" strike="noStrike"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7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8">
            <a:alphaModFix/>
          </a:blip>
          <a:srcRect b="0" l="22403" r="22403" t="0"/>
          <a:stretch/>
        </p:blipFill>
        <p:spPr>
          <a:xfrm>
            <a:off x="0" y="0"/>
            <a:ext cx="5486401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793790" y="2045256"/>
            <a:ext cx="728686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Presente de la Blockchain</a:t>
            </a:r>
            <a:endParaRPr b="0" i="0" sz="4450" u="none" cap="none" strike="noStrike"/>
          </a:p>
        </p:txBody>
      </p:sp>
      <p:pic>
        <p:nvPicPr>
          <p:cNvPr descr="preencoded.png"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0941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93790" y="3887986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Finanzas (DeFi)</a:t>
            </a:r>
            <a:endParaRPr b="0" i="0" sz="220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793790" y="4378404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Acceso a servicios financieros sin intermediarios.</a:t>
            </a:r>
            <a:endParaRPr b="0" i="0" sz="1750" u="none" cap="none" strike="noStrike"/>
          </a:p>
        </p:txBody>
      </p:sp>
      <p:pic>
        <p:nvPicPr>
          <p:cNvPr descr="preencoded.png" id="163" name="Google Shape;1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904" y="30941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3425904" y="3887986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Cadena de Suministro</a:t>
            </a:r>
            <a:endParaRPr b="0" i="0" sz="22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3425904" y="4732734"/>
            <a:ext cx="229207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Mejora la transparencia y trazabilidad de productos.</a:t>
            </a:r>
            <a:endParaRPr b="0" i="0" sz="1750" u="none" cap="none" strike="noStrike"/>
          </a:p>
        </p:txBody>
      </p:sp>
      <p:pic>
        <p:nvPicPr>
          <p:cNvPr descr="preencoded.png" id="166" name="Google Shape;16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8138" y="30941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/>
          <p:nvPr/>
        </p:nvSpPr>
        <p:spPr>
          <a:xfrm>
            <a:off x="6058138" y="3887986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Arte y Medios</a:t>
            </a:r>
            <a:endParaRPr b="0" i="0" sz="2200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6058138" y="4378404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Protege derechos de autor y autenticidad de obras.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793790" y="1251109"/>
            <a:ext cx="668690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Futuro de la Blockchain</a:t>
            </a:r>
            <a:endParaRPr b="0" i="0" sz="44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1857256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Escalabilidad</a:t>
            </a:r>
            <a:endParaRPr b="0" i="0" sz="2200" u="none" cap="none" strike="noStrike"/>
          </a:p>
        </p:txBody>
      </p:sp>
      <p:pic>
        <p:nvPicPr>
          <p:cNvPr descr="preencoded.png"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i="0" sz="265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Interoperabilidad</a:t>
            </a:r>
            <a:endParaRPr b="0" i="0" sz="2200" u="none" cap="none" strike="noStrike"/>
          </a:p>
        </p:txBody>
      </p:sp>
      <p:pic>
        <p:nvPicPr>
          <p:cNvPr descr="preencoded.png" id="179" name="Google Shape;1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i="0" sz="265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9937790" y="5745123"/>
            <a:ext cx="291048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Adopción Financiera</a:t>
            </a:r>
            <a:endParaRPr b="0" i="0" sz="2200" u="none" cap="none" strike="noStrike"/>
          </a:p>
        </p:txBody>
      </p:sp>
      <p:pic>
        <p:nvPicPr>
          <p:cNvPr descr="preencoded.png" id="182" name="Google Shape;18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b="0" i="0" sz="265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1857256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Identidad Digital</a:t>
            </a:r>
            <a:endParaRPr b="0" i="0" sz="2200" u="none" cap="none" strike="noStrike"/>
          </a:p>
        </p:txBody>
      </p:sp>
      <p:pic>
        <p:nvPicPr>
          <p:cNvPr descr="preencoded.png" id="185" name="Google Shape;18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b="0" i="0" sz="2650" u="none" cap="none" strike="noStrike"/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7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/>
          <p:nvPr/>
        </p:nvSpPr>
        <p:spPr>
          <a:xfrm>
            <a:off x="793790" y="4154567"/>
            <a:ext cx="828984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Importancia de la Blockchain</a:t>
            </a:r>
            <a:endParaRPr b="0" i="0" sz="4450" u="none" cap="none" strike="noStrike"/>
          </a:p>
        </p:txBody>
      </p:sp>
      <p:sp>
        <p:nvSpPr>
          <p:cNvPr id="195" name="Google Shape;195;p9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blockchain proporciona una infraestructura segura, transparente y descentralizada. Permite transacciones y gestión de datos de manera eficiente y confiable. Sin embargo, existen riesgos de estafas y falta de credibilidad.</a:t>
            </a:r>
            <a:endParaRPr b="0" i="0" sz="175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Es crucial educar a la gente sobre cómo comprar criptomonedas. La confianza en el sistema va en aumento, pero aún no es total.</a:t>
            </a:r>
            <a:endParaRPr b="0" i="0" sz="1750" u="none" cap="none" strike="noStrike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 b="54425" l="0" r="0" t="0"/>
          <a:stretch/>
        </p:blipFill>
        <p:spPr>
          <a:xfrm>
            <a:off x="11655825" y="7733425"/>
            <a:ext cx="2974575" cy="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2025-04-02T19:46:59Z</dcterms:created>
  <dc:creator>PptxGenJS</dc:creator>
</cp:coreProperties>
</file>